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88" r:id="rId4"/>
    <p:sldId id="290" r:id="rId5"/>
    <p:sldId id="286" r:id="rId6"/>
    <p:sldId id="291" r:id="rId7"/>
    <p:sldId id="289" r:id="rId8"/>
    <p:sldId id="29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84" autoAdjust="0"/>
  </p:normalViewPr>
  <p:slideViewPr>
    <p:cSldViewPr snapToGrid="0">
      <p:cViewPr>
        <p:scale>
          <a:sx n="50" d="100"/>
          <a:sy n="50" d="100"/>
        </p:scale>
        <p:origin x="2910" y="12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6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7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F919-0A42-2E27-8DB2-1F321039C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20C1B-5D65-B045-F1DA-497423EF3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1AAFD-7103-98A1-873C-7F4C25F8B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0BE66-5354-7F2A-19D9-09B1C2BEA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2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576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پیچیدگی زمانی و فضایی </a:t>
            </a:r>
            <a:r>
              <a:rPr lang="fa-IR" sz="4400" dirty="0" err="1">
                <a:latin typeface="Vazirmatn Black" pitchFamily="2" charset="-78"/>
                <a:cs typeface="Vazirmatn Black" pitchFamily="2" charset="-78"/>
              </a:rPr>
              <a:t>الگوریتم‌ها</a:t>
            </a:r>
            <a:endParaRPr lang="en-US" sz="4400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A7779-220A-CD86-C503-94E1639CC1C1}"/>
              </a:ext>
            </a:extLst>
          </p:cNvPr>
          <p:cNvSpPr txBox="1"/>
          <p:nvPr/>
        </p:nvSpPr>
        <p:spPr>
          <a:xfrm>
            <a:off x="3047223" y="407048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latin typeface="Vazirmatn" pitchFamily="2" charset="-78"/>
                <a:cs typeface="Vazirmatn" pitchFamily="2" charset="-78"/>
              </a:rPr>
              <a:t>بررسی نحوه ارزیابی کارایی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از نظر زمان و فضا</a:t>
            </a:r>
            <a:endParaRPr lang="en-US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مقدمه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0BFE2FD-1987-3901-0755-5569C2CB37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86807" y="1846552"/>
            <a:ext cx="7798643" cy="255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 پیچیدگی زمانی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ارزیابی زمان لازم برای اجرای الگوریتم به ازای ورودی‌های مختلف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 پیچیدگی فضایی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ارزیابی میزان حافظه یا فضای مورد نیاز توسط الگوریتم برای ذخیره‌سازی داده‌ها و انجام محاسبات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اهمیت بررسی پیچیدگی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درک این دو جنبه برای انتخاب الگوریتم مناسب برای مسائل مختلف در توسعه نرم‌افزار حیاتی است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  <p:pic>
        <p:nvPicPr>
          <p:cNvPr id="9" name="Picture 8" descr="A diagram of different colored lines&#10;&#10;Description automatically generated">
            <a:extLst>
              <a:ext uri="{FF2B5EF4-FFF2-40B4-BE49-F238E27FC236}">
                <a16:creationId xmlns:a16="http://schemas.microsoft.com/office/drawing/2014/main" id="{22517F62-30E8-2FC0-D6B1-149753439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1" y="1912776"/>
            <a:ext cx="3442869" cy="26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پیچیدگی زمانی چیست؟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DBF01F9-8E8C-9875-A62D-87C973FDE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72416" y="1322654"/>
            <a:ext cx="7081384" cy="421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 پیچیدگی زمانی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مقدار زمانی که یک الگوریتم برای اجرای وظایفش در ورودی‌های مختلف نیاز دارد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نمایش در قالب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Big O: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معمولاً پیچیدگی زمانی الگوریتم‌ها با استفاده از نمادهای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Big 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بیان می‌شود تا نحوه تغییر زمان اجرا با تغییر اندازه ورودی را نشان دهد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مثال‌ها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O(1):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زمان ثابت (مانند دسترسی به یک عنصر در آرایه)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O(n):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زمان خطی (مانند جستجو در یک آرایه)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O(n^2):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زمان درجه‌دوم (مانند مرتب‌سازی حبابی)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0" name="Picture 9" descr="A diagram of different colored lines&#10;&#10;Description automatically generated">
            <a:extLst>
              <a:ext uri="{FF2B5EF4-FFF2-40B4-BE49-F238E27FC236}">
                <a16:creationId xmlns:a16="http://schemas.microsoft.com/office/drawing/2014/main" id="{766BF148-8C62-E52C-431A-F0C6E9945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1" y="1912776"/>
            <a:ext cx="3442869" cy="26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انواع پیچیدگی زمانی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CDEA7EE-59BB-2037-2DA0-D79D57F04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583" y="1295722"/>
            <a:ext cx="5455404" cy="426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O(1) – </a:t>
            </a:r>
            <a:r>
              <a:rPr kumimoji="0" lang="ar-SA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ثابت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زمانی که زمان اجرا مستقل از اندازه ورودی باشد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مثال: دسترسی به یک عضو خاص در آرایه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O(n) – </a:t>
            </a:r>
            <a:r>
              <a:rPr kumimoji="0" lang="ar-SA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خطی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زمانی که زمان اجرا به طور مستقیم با اندازه ورودی نسبت دارد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مثال: جستجوی یک عنصر در آرایه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O(n^2) – </a:t>
            </a:r>
            <a:r>
              <a:rPr kumimoji="0" lang="ar-SA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درجه‌دوم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زمانی که زمان اجرا متناسب با مربع اندازه ورودی باشد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مثال: الگوریتم مرتب‌سازی حبابی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O(log n) – </a:t>
            </a:r>
            <a:r>
              <a:rPr kumimoji="0" lang="ar-SA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لگاریتمی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زمانی که الگوریتم نیاز به تقسیم ورودی‌ها به بخش‌های کوچک‌تر دارد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مثال: جستجوی دودویی در آرایه مرتب‌شده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0" name="Picture 9" descr="A diagram of different colored lines&#10;&#10;Description automatically generated">
            <a:extLst>
              <a:ext uri="{FF2B5EF4-FFF2-40B4-BE49-F238E27FC236}">
                <a16:creationId xmlns:a16="http://schemas.microsoft.com/office/drawing/2014/main" id="{F3F2BE26-3627-7178-2649-952EFFDF0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4784"/>
            <a:ext cx="3442869" cy="26402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6DD7CE-9126-9008-9578-089A96ABDB98}"/>
              </a:ext>
            </a:extLst>
          </p:cNvPr>
          <p:cNvSpPr txBox="1"/>
          <p:nvPr/>
        </p:nvSpPr>
        <p:spPr>
          <a:xfrm>
            <a:off x="838200" y="11110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https://www.bigocheatsheet.com/</a:t>
            </a:r>
          </a:p>
        </p:txBody>
      </p:sp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پیچیدگی فضایی چیست؟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8" name="Picture 7" descr="A diagram of different colors&#10;&#10;Description automatically generated">
            <a:extLst>
              <a:ext uri="{FF2B5EF4-FFF2-40B4-BE49-F238E27FC236}">
                <a16:creationId xmlns:a16="http://schemas.microsoft.com/office/drawing/2014/main" id="{F33A086C-AB10-6CE1-6555-C024D054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t="13861" r="12291"/>
          <a:stretch/>
        </p:blipFill>
        <p:spPr>
          <a:xfrm>
            <a:off x="335902" y="1101902"/>
            <a:ext cx="5261452" cy="3508127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D9105A9F-E76F-7C75-06A0-C235E3F9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361" y="1667260"/>
            <a:ext cx="6136433" cy="29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 پیچیدگی فضایی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مقدار فضای حافظه مورد نیاز الگوریتم برای ذخیره‌سازی داده‌ها و انجام محاسبات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انواع پیچیدگی فضایی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O(1):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از فضای ثابت (بدون توجه به اندازه ورودی)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O(n):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از فضای متناسب با اندازه ورودی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O(n^2):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از فضای متناسب با مربع اندازه ورودی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اهمیت پیچیدگی زمانی و فضایی در دنیای واقعی</a:t>
            </a:r>
            <a:endParaRPr lang="en-US" sz="4000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CDFBA36-84F7-B245-AC85-2D32ACEFB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541" y="2153651"/>
            <a:ext cx="10230917" cy="255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انتخاب الگوریتم بهینه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برنامه‌نویسی، انتخاب الگوریتم با پیچیدگی زمانی و فضایی بهینه می‌تواند عملکرد سیستم‌ها را به شدت بهبود دهد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مسائل مقیاس‌پذیری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پروژه‌هایی که با حجم زیادی از داده‌ها کار می‌کنند، کاهش پیچیدگی زمانی و فضایی باعث افزایش مقیاس‌پذیری سیستم می‌شود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دستگاه‌های با منابع محدود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سیستم‌های با منابع محدود، مانند دستگاه‌های موبایل یا اینترنت اشیاء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(IoT)،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کاهش مصرف حافظه و زمان اجرا اهمیت زیادی دارد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03B16-5F4C-1AB8-4330-CDD279D51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14CE-3E31-154F-BDA3-3CB247D8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نتیجه‌گیری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54434A9-E387-6A9A-ECDD-37CA0C7CB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45901"/>
            <a:ext cx="10639516" cy="29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خلاصه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زمانی و فضایی الگوریتم‌ها ابزارهایی حیاتی برای ارزیابی کارایی و عملکرد الگوریتم‌ها هستند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تحلیل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Big O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به ما کمک می‌کند تا انتخاب‌های بهینه‌ای برای حل مسائل مختلف در برنامه‌نویسی داشته باشیم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توصیه‌ها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هنگام انتخاب الگوریتم‌ها، نه تنها به زمان اجرا بلکه به فضای حافظه مصرفی نیز توجه کنید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الگوریتم‌ها را با اندازه ورودی‌های مختلف آزمایش کنید تا عملکرد آن‌ها در مقیاس‌های مختلف مشخص شود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825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527</Words>
  <Application>Microsoft Office PowerPoint</Application>
  <PresentationFormat>Widescreen</PresentationFormat>
  <Paragraphs>49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پیچیدگی زمانی و فضایی الگوریتم‌ها</vt:lpstr>
      <vt:lpstr>مقدمه</vt:lpstr>
      <vt:lpstr>پیچیدگی زمانی چیست؟</vt:lpstr>
      <vt:lpstr>انواع پیچیدگی زمانی</vt:lpstr>
      <vt:lpstr>پیچیدگی فضایی چیست؟</vt:lpstr>
      <vt:lpstr>اهمیت پیچیدگی زمانی و فضایی در دنیای واقعی</vt:lpstr>
      <vt:lpstr>نتیجه‌گیری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40</cp:revision>
  <dcterms:created xsi:type="dcterms:W3CDTF">2024-10-05T09:48:47Z</dcterms:created>
  <dcterms:modified xsi:type="dcterms:W3CDTF">2025-02-02T17:40:05Z</dcterms:modified>
</cp:coreProperties>
</file>